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93" r:id="rId2"/>
  </p:sldIdLst>
  <p:sldSz cx="6858000" cy="9906000" type="A4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60" userDrawn="1">
          <p15:clr>
            <a:srgbClr val="A4A3A4"/>
          </p15:clr>
        </p15:guide>
        <p15:guide id="2" orient="horz" pos="535">
          <p15:clr>
            <a:srgbClr val="A4A3A4"/>
          </p15:clr>
        </p15:guide>
        <p15:guide id="3" orient="horz" pos="1850" userDrawn="1">
          <p15:clr>
            <a:srgbClr val="A4A3A4"/>
          </p15:clr>
        </p15:guide>
        <p15:guide id="4" orient="horz" pos="285">
          <p15:clr>
            <a:srgbClr val="A4A3A4"/>
          </p15:clr>
        </p15:guide>
        <p15:guide id="5" orient="horz" pos="1805" userDrawn="1">
          <p15:clr>
            <a:srgbClr val="A4A3A4"/>
          </p15:clr>
        </p15:guide>
        <p15:guide id="6" orient="horz" pos="1600" userDrawn="1">
          <p15:clr>
            <a:srgbClr val="A4A3A4"/>
          </p15:clr>
        </p15:guide>
        <p15:guide id="7" orient="horz" pos="829" userDrawn="1">
          <p15:clr>
            <a:srgbClr val="A4A3A4"/>
          </p15:clr>
        </p15:guide>
        <p15:guide id="8" pos="4178" userDrawn="1">
          <p15:clr>
            <a:srgbClr val="A4A3A4"/>
          </p15:clr>
        </p15:guide>
        <p15:guide id="9" pos="164" userDrawn="1">
          <p15:clr>
            <a:srgbClr val="A4A3A4"/>
          </p15:clr>
        </p15:guide>
        <p15:guide id="10" pos="1729" userDrawn="1">
          <p15:clr>
            <a:srgbClr val="A4A3A4"/>
          </p15:clr>
        </p15:guide>
        <p15:guide id="11" orient="horz" pos="4481" userDrawn="1">
          <p15:clr>
            <a:srgbClr val="A4A3A4"/>
          </p15:clr>
        </p15:guide>
        <p15:guide id="12" orient="horz" pos="59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E9"/>
    <a:srgbClr val="EBEBEB"/>
    <a:srgbClr val="0000CC"/>
    <a:srgbClr val="BFBFBF"/>
    <a:srgbClr val="DBEEF4"/>
    <a:srgbClr val="FFFFFF"/>
    <a:srgbClr val="C00000"/>
    <a:srgbClr val="F79465"/>
    <a:srgbClr val="ED3B55"/>
    <a:srgbClr val="B9CD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6242" autoAdjust="0"/>
  </p:normalViewPr>
  <p:slideViewPr>
    <p:cSldViewPr snapToGrid="0" showGuides="1">
      <p:cViewPr varScale="1">
        <p:scale>
          <a:sx n="56" d="100"/>
          <a:sy n="56" d="100"/>
        </p:scale>
        <p:origin x="2478" y="72"/>
      </p:cViewPr>
      <p:guideLst>
        <p:guide orient="horz" pos="5660"/>
        <p:guide orient="horz" pos="535"/>
        <p:guide orient="horz" pos="1850"/>
        <p:guide orient="horz" pos="285"/>
        <p:guide orient="horz" pos="1805"/>
        <p:guide orient="horz" pos="1600"/>
        <p:guide orient="horz" pos="829"/>
        <p:guide pos="4178"/>
        <p:guide pos="164"/>
        <p:guide pos="1729"/>
        <p:guide orient="horz" pos="4481"/>
        <p:guide orient="horz" pos="59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8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831F7D6-52B5-2047-7D38-F09CAD930B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199F930-F424-0613-BA04-CA5FA66E40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08D9B1-0350-4782-A901-13D6CB684764}" type="datetimeFigureOut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DA37865-8650-14EE-8ABC-CD502D3AF6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C16B1593-C273-3116-7B9B-6DF5BB757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63793F-80B6-3D17-379D-40CA6ACCAE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DD740B-6F69-9B65-58FF-BF5A69EC7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맑은 고딕" panose="020B0503020000020004" pitchFamily="50" charset="-127"/>
              </a:defRPr>
            </a:lvl1pPr>
          </a:lstStyle>
          <a:p>
            <a:pPr>
              <a:defRPr/>
            </a:pPr>
            <a:fld id="{098030BA-32D4-42D1-86A9-EB0ABD24B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8030BA-32D4-42D1-86A9-EB0ABD24B84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26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503EF-0731-92B2-0D76-8BEDEDE6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3593-B5FC-40FB-8B91-80DF284D679F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499C-D537-5E43-13BE-AB4A280D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30C8C-8935-8715-4B3E-E12F2FF5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98B162-FD75-4099-A23D-C8A2B8C05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9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583B1-07AF-DDD9-61C1-B6FE54501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BA26-1749-4666-A8F4-3258C0F1135F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D4BD9-F07D-1CB7-F71A-8CA4369F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80928-9CAE-1021-15AD-EEC72590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575F-1DBD-407E-98C7-62F9F8EF9B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0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8CDDB-735A-B470-8AF2-A2DC3FE0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E1C-D74E-4927-9B27-4DF327C22DD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10BED-4735-69DF-91AA-198A56F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ED272-F433-F643-6687-291C0D5C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D48A-5669-4962-9E91-0BDD91569B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>
            <a:extLst>
              <a:ext uri="{FF2B5EF4-FFF2-40B4-BE49-F238E27FC236}">
                <a16:creationId xmlns:a16="http://schemas.microsoft.com/office/drawing/2014/main" id="{B8692E06-EB10-5E46-CE19-0B48C02D4CA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6858000" cy="1095375"/>
            <a:chOff x="0" y="0"/>
            <a:chExt cx="6858000" cy="112268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9BFF054-825E-3F75-35E8-BBD37E30B741}"/>
                </a:ext>
              </a:extLst>
            </p:cNvPr>
            <p:cNvSpPr/>
            <p:nvPr/>
          </p:nvSpPr>
          <p:spPr>
            <a:xfrm>
              <a:off x="0" y="0"/>
              <a:ext cx="6858000" cy="1122681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70588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93F27A8-9564-33DE-1263-C29EDC024346}"/>
                </a:ext>
              </a:extLst>
            </p:cNvPr>
            <p:cNvSpPr/>
            <p:nvPr/>
          </p:nvSpPr>
          <p:spPr>
            <a:xfrm>
              <a:off x="0" y="0"/>
              <a:ext cx="6858000" cy="1675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</p:grpSp>
      <p:sp>
        <p:nvSpPr>
          <p:cNvPr id="5" name="날짜 개체 틀 1">
            <a:extLst>
              <a:ext uri="{FF2B5EF4-FFF2-40B4-BE49-F238E27FC236}">
                <a16:creationId xmlns:a16="http://schemas.microsoft.com/office/drawing/2014/main" id="{786AD5B7-321D-5A09-12BA-D4236117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1C5F-65F5-4FA3-97E9-2D105C53035B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바닥글 개체 틀 2">
            <a:extLst>
              <a:ext uri="{FF2B5EF4-FFF2-40B4-BE49-F238E27FC236}">
                <a16:creationId xmlns:a16="http://schemas.microsoft.com/office/drawing/2014/main" id="{686AD9DA-7132-9428-ADF0-27C48D28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0B7F2E40-BA30-F665-6FA3-D4E875E8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E51AB3E-D69A-4AA1-AB8C-E7B514A37E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93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F95F3-96AB-3BD7-B918-7B04D654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D69D3-9546-436C-A115-47D293FC22CA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1AB14-5566-C0E9-8406-A6E2BF48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ED1F-15AA-CB92-3BED-4ACFE4D5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0B65-6908-408F-90F8-831EA3AE65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15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AB0A68-751E-F6F3-782E-195FFC02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9FA7-A4A9-4571-A53B-740DED70B88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C8F186-075B-8C55-954B-BA0372D3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DFDBA5-7C07-6F40-425D-6F88CF65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34F6-E2AB-4B63-8215-6DED366424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07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4DD4F3-D841-B952-6172-2D91ABC8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1A9B-6B66-4986-A0C8-49421EA64D66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5FE7033-20F6-DF5B-E2A7-0138DCD2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7E1515-AEC7-DE19-F90C-7220EEF4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7529E-D079-42C7-8EFF-335682761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D55BDE-F5BC-4468-0DB9-46B74A3B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870D9-427E-4B8E-B803-59FDC540630D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A420E0-4D46-D7D8-8AA0-F8FC9B66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0DCD5-D70E-80B4-6D07-42A518A8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78FB-9DDE-4AA6-9EC0-FA760E7980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7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11439D-E662-17F0-8717-887BCD83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EA22-5B97-4465-9D05-1D8FB19EF6A0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C493DDE-3332-3BCA-F60B-F759DD68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7931C2-187F-DA65-299E-1AE2D3DF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7C6F-7776-4F0D-A17A-99FCE49BDF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24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22AFBF-8913-5C99-5113-F21A94EB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61C8-9AA1-48C6-87E3-749A621803E5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3D0278-FC86-8F8A-706B-05D929E2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2C94D22-414A-8F0C-2148-C7203017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78CC-795D-4CF3-809D-8E7C326C97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77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56884B-0886-A1E5-9A3A-FA35C3AA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C4403-D49C-426B-84D8-B9A63434593E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771A25-CD28-8E51-1DED-08B6B8FB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941942-7D57-E2F8-C82D-FF0A14E6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4B77F-94F4-440D-B9C9-7B244B7121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17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9AAA6F-F52F-0439-26A2-6D1BC56625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C849F6-4BE3-1B66-59C9-AE503432B8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42BA-0472-E971-C7BB-E16C797DD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232204-753A-4D8C-B85B-C31B8A590FA0}" type="datetime1">
              <a:rPr lang="ko-KR" altLang="en-US"/>
              <a:pPr>
                <a:defRPr/>
              </a:pPr>
              <a:t>2026-07-14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DDD77-EDFF-74AF-44AD-454C204EF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D155A-28A3-7383-CA60-51DA2A2B5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56876A-BAA3-4643-9CE3-B03D3F676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latinLnBrk="1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3D6A677-989D-F2F2-7BD3-DA4580CC3FD4}"/>
              </a:ext>
            </a:extLst>
          </p:cNvPr>
          <p:cNvSpPr txBox="1"/>
          <p:nvPr/>
        </p:nvSpPr>
        <p:spPr>
          <a:xfrm>
            <a:off x="1785216" y="8043587"/>
            <a:ext cx="328756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케이에스메이트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124" name="그림 4">
            <a:extLst>
              <a:ext uri="{FF2B5EF4-FFF2-40B4-BE49-F238E27FC236}">
                <a16:creationId xmlns:a16="http://schemas.microsoft.com/office/drawing/2014/main" id="{344C3EA6-5878-F05C-18DF-B4A7CF51C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322263"/>
            <a:ext cx="9175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670D06E-B466-F8BA-C1DC-5C9ED863EAFC}"/>
              </a:ext>
            </a:extLst>
          </p:cNvPr>
          <p:cNvSpPr/>
          <p:nvPr/>
        </p:nvSpPr>
        <p:spPr>
          <a:xfrm>
            <a:off x="290513" y="339725"/>
            <a:ext cx="2143125" cy="46355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kern="0" dirty="0">
                <a:latin typeface="맑은 고딕"/>
              </a:rPr>
              <a:t>“</a:t>
            </a:r>
            <a:r>
              <a:rPr lang="ko-KR" altLang="en-US" sz="1100" b="1" kern="0" dirty="0">
                <a:solidFill>
                  <a:srgbClr val="C00000"/>
                </a:solidFill>
                <a:latin typeface="맑은 고딕"/>
              </a:rPr>
              <a:t>안전보건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이 </a:t>
            </a:r>
            <a:endParaRPr lang="en-US" altLang="ko-KR" sz="1100" b="1" kern="0" dirty="0">
              <a:solidFill>
                <a:prstClr val="black"/>
              </a:solidFill>
              <a:latin typeface="맑은 고딕"/>
            </a:endParaRPr>
          </a:p>
          <a:p>
            <a:pPr algn="ctr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     바로 </a:t>
            </a:r>
            <a:r>
              <a:rPr lang="ko-KR" altLang="en-US" sz="1100" b="1" kern="0" dirty="0">
                <a:solidFill>
                  <a:srgbClr val="376092"/>
                </a:solidFill>
                <a:latin typeface="맑은 고딕"/>
              </a:rPr>
              <a:t>서비스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입니다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/>
              </a:rPr>
              <a:t>”</a:t>
            </a:r>
            <a:endParaRPr lang="ko-KR" altLang="en-US" sz="1100" b="1" kern="0" dirty="0">
              <a:solidFill>
                <a:prstClr val="black"/>
              </a:solidFill>
              <a:latin typeface="맑은 고딕"/>
            </a:endParaRPr>
          </a:p>
        </p:txBody>
      </p:sp>
      <p:grpSp>
        <p:nvGrpSpPr>
          <p:cNvPr id="5126" name="그룹 2">
            <a:extLst>
              <a:ext uri="{FF2B5EF4-FFF2-40B4-BE49-F238E27FC236}">
                <a16:creationId xmlns:a16="http://schemas.microsoft.com/office/drawing/2014/main" id="{CE6E25A9-2DAB-1687-EA7B-53FFC0015270}"/>
              </a:ext>
            </a:extLst>
          </p:cNvPr>
          <p:cNvGrpSpPr>
            <a:grpSpLocks/>
          </p:cNvGrpSpPr>
          <p:nvPr/>
        </p:nvGrpSpPr>
        <p:grpSpPr bwMode="auto">
          <a:xfrm>
            <a:off x="0" y="2055813"/>
            <a:ext cx="6875463" cy="1139825"/>
            <a:chOff x="0" y="2056136"/>
            <a:chExt cx="6875271" cy="114028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C6CC00B-2A9C-FDC5-6F54-466CAC20E824}"/>
                </a:ext>
              </a:extLst>
            </p:cNvPr>
            <p:cNvSpPr/>
            <p:nvPr/>
          </p:nvSpPr>
          <p:spPr>
            <a:xfrm>
              <a:off x="41" y="2056136"/>
              <a:ext cx="6857959" cy="1140288"/>
            </a:xfrm>
            <a:prstGeom prst="rect">
              <a:avLst/>
            </a:prstGeom>
            <a:solidFill>
              <a:srgbClr val="EEEE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 ISO45001 </a:t>
              </a:r>
              <a:r>
                <a:rPr lang="ko-KR" altLang="en-US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사후심사</a:t>
              </a:r>
              <a:endParaRPr lang="ko-KR" altLang="en-US" sz="1633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  <p:cxnSp>
          <p:nvCxnSpPr>
            <p:cNvPr id="5128" name="직선 연결선 10">
              <a:extLst>
                <a:ext uri="{FF2B5EF4-FFF2-40B4-BE49-F238E27FC236}">
                  <a16:creationId xmlns:a16="http://schemas.microsoft.com/office/drawing/2014/main" id="{1EC95C3D-5545-0D91-8194-B57DE220A9F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056136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직선 연결선 12">
              <a:extLst>
                <a:ext uri="{FF2B5EF4-FFF2-40B4-BE49-F238E27FC236}">
                  <a16:creationId xmlns:a16="http://schemas.microsoft.com/office/drawing/2014/main" id="{7096D47A-F72B-503B-8ACE-C4D9DEA703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271" y="3196424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CF30EC4-CA0D-F586-EF1F-9C360FD23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352453"/>
              </p:ext>
            </p:extLst>
          </p:nvPr>
        </p:nvGraphicFramePr>
        <p:xfrm>
          <a:off x="739036" y="4481185"/>
          <a:ext cx="5511452" cy="1944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9764">
                  <a:extLst>
                    <a:ext uri="{9D8B030D-6E8A-4147-A177-3AD203B41FA5}">
                      <a16:colId xmlns:a16="http://schemas.microsoft.com/office/drawing/2014/main" val="3939573693"/>
                    </a:ext>
                  </a:extLst>
                </a:gridCol>
                <a:gridCol w="4421688">
                  <a:extLst>
                    <a:ext uri="{9D8B030D-6E8A-4147-A177-3AD203B41FA5}">
                      <a16:colId xmlns:a16="http://schemas.microsoft.com/office/drawing/2014/main" val="348298654"/>
                    </a:ext>
                  </a:extLst>
                </a:gridCol>
              </a:tblGrid>
              <a:tr h="5794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구    분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내            용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681321"/>
                  </a:ext>
                </a:extLst>
              </a:tr>
              <a:tr h="5794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일    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2025.03.06(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목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)  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오전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10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시 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~ 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오후 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17:00</a:t>
                      </a:r>
                      <a:endParaRPr lang="ko-KR" altLang="en-US" sz="1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9252653"/>
                  </a:ext>
                </a:extLst>
              </a:tr>
              <a:tr h="7858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참석자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IGC</a:t>
                      </a:r>
                      <a:r>
                        <a:rPr lang="ko-KR" altLang="en-US" sz="1600" dirty="0" err="1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인증원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: </a:t>
                      </a:r>
                      <a:r>
                        <a:rPr lang="ko-KR" altLang="en-US" sz="1600" dirty="0" err="1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이수광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원장님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,  </a:t>
                      </a:r>
                      <a:r>
                        <a:rPr lang="ko-KR" altLang="en-US" sz="160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조성원 위원님</a:t>
                      </a:r>
                      <a:endParaRPr lang="en-US" altLang="ko-KR" sz="1600" dirty="0">
                        <a:latin typeface="에스코어 드림 6 Bold" panose="020B0703030302020204" pitchFamily="34" charset="-127"/>
                        <a:ea typeface="에스코어 드림 6 Bold" panose="020B0703030302020204" pitchFamily="34" charset="-127"/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안전보건팀 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: </a:t>
                      </a:r>
                      <a:r>
                        <a:rPr lang="ko-KR" altLang="en-US" sz="1600" dirty="0" err="1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양희동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팀장</a:t>
                      </a:r>
                      <a:r>
                        <a:rPr lang="en-US" altLang="ko-KR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, </a:t>
                      </a:r>
                      <a:r>
                        <a:rPr lang="ko-KR" altLang="en-US" sz="1600" dirty="0" err="1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양승한</a:t>
                      </a:r>
                      <a:r>
                        <a:rPr lang="ko-KR" altLang="en-US" sz="1600" dirty="0">
                          <a:latin typeface="에스코어 드림 6 Bold" panose="020B0703030302020204" pitchFamily="34" charset="-127"/>
                          <a:ea typeface="에스코어 드림 6 Bold" panose="020B0703030302020204" pitchFamily="34" charset="-127"/>
                        </a:rPr>
                        <a:t> 차장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30082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11586</TotalTime>
  <Words>48</Words>
  <Application>Microsoft Office PowerPoint</Application>
  <PresentationFormat>A4 용지(210x297mm)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에스코어 드림 6 Bold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Office</cp:lastModifiedBy>
  <cp:revision>475</cp:revision>
  <cp:lastPrinted>2025-03-05T07:47:03Z</cp:lastPrinted>
  <dcterms:created xsi:type="dcterms:W3CDTF">2021-08-07T02:36:20Z</dcterms:created>
  <dcterms:modified xsi:type="dcterms:W3CDTF">2026-07-14T01:13:44Z</dcterms:modified>
</cp:coreProperties>
</file>